
<file path=[Content_Types].xml><?xml version="1.0" encoding="utf-8"?>
<Types xmlns="http://schemas.openxmlformats.org/package/2006/content-types">
  <Default Extension="bin" ContentType="application/vnd.openxmlformats-officedocument.presentationml.printerSettings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Default Extension="xml" ContentType="application/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67" r:id="rId4"/>
    <p:sldId id="262" r:id="rId5"/>
    <p:sldId id="263" r:id="rId6"/>
    <p:sldId id="265" r:id="rId7"/>
    <p:sldId id="266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F63D-2D18-154F-8476-C5B648EF904F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698E-C67B-2948-B4F4-80B9959D8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F63D-2D18-154F-8476-C5B648EF904F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698E-C67B-2948-B4F4-80B9959D8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F63D-2D18-154F-8476-C5B648EF904F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698E-C67B-2948-B4F4-80B9959D8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F63D-2D18-154F-8476-C5B648EF904F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698E-C67B-2948-B4F4-80B9959D8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F63D-2D18-154F-8476-C5B648EF904F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698E-C67B-2948-B4F4-80B9959D8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F63D-2D18-154F-8476-C5B648EF904F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698E-C67B-2948-B4F4-80B9959D8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F63D-2D18-154F-8476-C5B648EF904F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698E-C67B-2948-B4F4-80B9959D8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F63D-2D18-154F-8476-C5B648EF904F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698E-C67B-2948-B4F4-80B9959D8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F63D-2D18-154F-8476-C5B648EF904F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698E-C67B-2948-B4F4-80B9959D8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F63D-2D18-154F-8476-C5B648EF904F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698E-C67B-2948-B4F4-80B9959D8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F63D-2D18-154F-8476-C5B648EF904F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698E-C67B-2948-B4F4-80B9959D8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 shadeToTitle="1">
        <a:gradFill flip="none" rotWithShape="1">
          <a:gsLst>
            <a:gs pos="0">
              <a:schemeClr val="bg1"/>
            </a:gs>
            <a:gs pos="66000">
              <a:schemeClr val="accent6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BF63D-2D18-154F-8476-C5B648EF904F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3698E-C67B-2948-B4F4-80B9959D8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648"/>
            <a:ext cx="9146554" cy="54501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32" y="0"/>
            <a:ext cx="8756849" cy="70288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75" y="575344"/>
            <a:ext cx="4508500" cy="339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6408"/>
            <a:ext cx="4939035" cy="229159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323" y="369089"/>
            <a:ext cx="3706194" cy="3767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910" y="4454120"/>
            <a:ext cx="3473607" cy="24038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522" y="3784860"/>
            <a:ext cx="4147443" cy="2915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93" y="178724"/>
            <a:ext cx="7710657" cy="3361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73" y="3784860"/>
            <a:ext cx="4251299" cy="29153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422"/>
            <a:ext cx="9144000" cy="50606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71" y="137361"/>
            <a:ext cx="3820930" cy="3037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639" y="133147"/>
            <a:ext cx="3810000" cy="317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68" y="3698493"/>
            <a:ext cx="3772220" cy="2823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7101" y="3811771"/>
            <a:ext cx="4670295" cy="27104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61" y="206254"/>
            <a:ext cx="2695591" cy="2689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47" y="3333511"/>
            <a:ext cx="6284945" cy="3289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031" y="752909"/>
            <a:ext cx="5311175" cy="157839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31" y="314811"/>
            <a:ext cx="5832536" cy="3031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675" y="1989184"/>
            <a:ext cx="2535095" cy="3075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35" y="3881740"/>
            <a:ext cx="5905500" cy="254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Office 2004 Test Drive User</cp:lastModifiedBy>
  <cp:revision>10</cp:revision>
  <dcterms:created xsi:type="dcterms:W3CDTF">2013-10-07T19:24:02Z</dcterms:created>
  <dcterms:modified xsi:type="dcterms:W3CDTF">2013-10-07T19:30:13Z</dcterms:modified>
</cp:coreProperties>
</file>